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269" r:id="rId4"/>
    <p:sldId id="303" r:id="rId5"/>
    <p:sldId id="258" r:id="rId6"/>
    <p:sldId id="273" r:id="rId7"/>
    <p:sldId id="276" r:id="rId8"/>
    <p:sldId id="274" r:id="rId9"/>
    <p:sldId id="277" r:id="rId10"/>
    <p:sldId id="278" r:id="rId11"/>
    <p:sldId id="286" r:id="rId12"/>
    <p:sldId id="279" r:id="rId13"/>
    <p:sldId id="270" r:id="rId14"/>
    <p:sldId id="271" r:id="rId15"/>
    <p:sldId id="272" r:id="rId16"/>
    <p:sldId id="281" r:id="rId17"/>
    <p:sldId id="280" r:id="rId18"/>
    <p:sldId id="282" r:id="rId19"/>
    <p:sldId id="283" r:id="rId20"/>
    <p:sldId id="287" r:id="rId21"/>
    <p:sldId id="284" r:id="rId22"/>
    <p:sldId id="285" r:id="rId23"/>
    <p:sldId id="288" r:id="rId24"/>
    <p:sldId id="289" r:id="rId25"/>
    <p:sldId id="292" r:id="rId26"/>
    <p:sldId id="291" r:id="rId27"/>
    <p:sldId id="293" r:id="rId28"/>
    <p:sldId id="294" r:id="rId29"/>
    <p:sldId id="296" r:id="rId30"/>
    <p:sldId id="295" r:id="rId31"/>
    <p:sldId id="297" r:id="rId32"/>
    <p:sldId id="298" r:id="rId33"/>
    <p:sldId id="300" r:id="rId34"/>
    <p:sldId id="302"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3"/>
    <p:restoredTop sz="96327"/>
  </p:normalViewPr>
  <p:slideViewPr>
    <p:cSldViewPr snapToGrid="0" snapToObjects="1">
      <p:cViewPr varScale="1">
        <p:scale>
          <a:sx n="122" d="100"/>
          <a:sy n="122" d="100"/>
        </p:scale>
        <p:origin x="208"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12/9/21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9/12/21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9/12/21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[2]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Subjects and Objects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 subject is an entity such as a person, software process, computer, device that can access an object</a:t>
            </a:r>
          </a:p>
          <a:p>
            <a:r>
              <a:rPr lang="en-AU" dirty="0">
                <a:effectLst/>
              </a:rPr>
              <a:t>An object is an entity that provides information to a subject. Examples of objects are files, databases, programs, storage media, processes</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153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3679189"/>
          </a:xfrm>
        </p:spPr>
        <p:txBody>
          <a:bodyPr anchor="t">
            <a:normAutofit/>
          </a:bodyPr>
          <a:lstStyle/>
          <a:p>
            <a:r>
              <a:rPr lang="en-AU" sz="1600" dirty="0"/>
              <a:t>Games company</a:t>
            </a:r>
          </a:p>
          <a:p>
            <a:r>
              <a:rPr lang="en-AU" sz="1600" dirty="0"/>
              <a:t>Developing new product </a:t>
            </a:r>
          </a:p>
          <a:p>
            <a:r>
              <a:rPr lang="en-AU" sz="1600" dirty="0"/>
              <a:t>Dealing with suppliers, distributors, customers</a:t>
            </a:r>
          </a:p>
          <a:p>
            <a:r>
              <a:rPr lang="en-AU" sz="1600" dirty="0"/>
              <a:t>Other employees not on the team</a:t>
            </a:r>
          </a:p>
          <a:p>
            <a:r>
              <a:rPr lang="en-AU" sz="1600" dirty="0"/>
              <a:t>Hackers: CD </a:t>
            </a:r>
            <a:r>
              <a:rPr lang="en-AU" sz="1600" dirty="0" err="1"/>
              <a:t>Projekt</a:t>
            </a:r>
            <a:r>
              <a:rPr lang="en-AU" sz="1600" dirty="0"/>
              <a:t> Cyberpunk 2077, Witcher 3</a:t>
            </a:r>
          </a:p>
        </p:txBody>
      </p:sp>
    </p:spTree>
    <p:extLst>
      <p:ext uri="{BB962C8B-B14F-4D97-AF65-F5344CB8AC3E}">
        <p14:creationId xmlns:p14="http://schemas.microsoft.com/office/powerpoint/2010/main" val="153289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25402</TotalTime>
  <Words>2269</Words>
  <Application>Microsoft Macintosh PowerPoint</Application>
  <PresentationFormat>Widescreen</PresentationFormat>
  <Paragraphs>280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[2]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Terms: Risk Responses</vt:lpstr>
      <vt:lpstr>Terms: Subjects and Objects</vt:lpstr>
      <vt:lpstr>Scenario</vt:lpstr>
      <vt:lpstr>Confidentiality</vt:lpstr>
      <vt:lpstr>Confidentiality, Privacy and Data Protection</vt:lpstr>
      <vt:lpstr>Keeping things confidential</vt:lpstr>
      <vt:lpstr>Integrity</vt:lpstr>
      <vt:lpstr>Integrity</vt:lpstr>
      <vt:lpstr>Non-repudiation</vt:lpstr>
      <vt:lpstr>Availability</vt:lpstr>
      <vt:lpstr>Identity and Authentication</vt:lpstr>
      <vt:lpstr>Identity and Authentication</vt:lpstr>
      <vt:lpstr>Authorization</vt:lpstr>
      <vt:lpstr>Accountability</vt:lpstr>
      <vt:lpstr>Risk Management</vt:lpstr>
      <vt:lpstr>Risk Analysis</vt:lpstr>
      <vt:lpstr>Quantitative Risk Assessment</vt:lpstr>
      <vt:lpstr>Example</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91</cp:revision>
  <dcterms:created xsi:type="dcterms:W3CDTF">2020-01-13T04:26:47Z</dcterms:created>
  <dcterms:modified xsi:type="dcterms:W3CDTF">2021-09-12T05:36:07Z</dcterms:modified>
</cp:coreProperties>
</file>